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5" r:id="rId3"/>
    <p:sldId id="276" r:id="rId4"/>
    <p:sldId id="26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03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313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53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936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212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755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315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137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098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428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74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57474-F43E-4E7E-9624-199224116B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5E055-8E6B-4437-A58C-4AF95422C43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01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Bo4L83VQjPM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B050"/>
                </a:solidFill>
              </a:rPr>
              <a:t>Me llamo __________ </a:t>
            </a:r>
            <a:r>
              <a:rPr lang="en-US" dirty="0" err="1">
                <a:solidFill>
                  <a:srgbClr val="00B050"/>
                </a:solidFill>
              </a:rPr>
              <a:t>clase</a:t>
            </a:r>
            <a:r>
              <a:rPr lang="en-US" dirty="0">
                <a:solidFill>
                  <a:srgbClr val="00B050"/>
                </a:solidFill>
              </a:rPr>
              <a:t> 701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la fecha es el 25 de </a:t>
            </a:r>
            <a:r>
              <a:rPr lang="en-US" dirty="0" err="1">
                <a:solidFill>
                  <a:srgbClr val="00B050"/>
                </a:solidFill>
              </a:rPr>
              <a:t>abril</a:t>
            </a:r>
            <a:r>
              <a:rPr lang="en-US" dirty="0">
                <a:solidFill>
                  <a:srgbClr val="00B050"/>
                </a:solidFill>
              </a:rPr>
              <a:t> del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Proposito</a:t>
            </a:r>
            <a:r>
              <a:rPr lang="en-US" dirty="0">
                <a:solidFill>
                  <a:srgbClr val="FF0000"/>
                </a:solidFill>
              </a:rPr>
              <a:t> # 60: </a:t>
            </a:r>
            <a:r>
              <a:rPr lang="en-US" dirty="0"/>
              <a:t>¿</a:t>
            </a:r>
            <a:r>
              <a:rPr lang="en-US" dirty="0" err="1"/>
              <a:t>Cómo</a:t>
            </a:r>
            <a:r>
              <a:rPr lang="en-US" dirty="0"/>
              <a:t> </a:t>
            </a:r>
            <a:r>
              <a:rPr lang="en-US" dirty="0" err="1"/>
              <a:t>continuamos</a:t>
            </a:r>
            <a:r>
              <a:rPr lang="en-US" dirty="0"/>
              <a:t> el </a:t>
            </a:r>
            <a:r>
              <a:rPr lang="en-US" dirty="0" err="1"/>
              <a:t>repaso</a:t>
            </a:r>
            <a:r>
              <a:rPr lang="en-US" dirty="0"/>
              <a:t> para el </a:t>
            </a:r>
            <a:r>
              <a:rPr lang="en-US" dirty="0" err="1"/>
              <a:t>examen</a:t>
            </a:r>
            <a:r>
              <a:rPr lang="en-US" dirty="0"/>
              <a:t> del LUNES?</a:t>
            </a:r>
          </a:p>
          <a:p>
            <a:pPr marL="0" indent="0">
              <a:buNone/>
            </a:pPr>
            <a:r>
              <a:rPr lang="en-US" i="1" dirty="0">
                <a:solidFill>
                  <a:srgbClr val="7030A0"/>
                </a:solidFill>
              </a:rPr>
              <a:t>L.O- to review for the Sport Unit Exam</a:t>
            </a:r>
          </a:p>
          <a:p>
            <a:r>
              <a:rPr lang="en-US" dirty="0" err="1">
                <a:solidFill>
                  <a:srgbClr val="FF0000"/>
                </a:solidFill>
              </a:rPr>
              <a:t>Actividad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Inicial</a:t>
            </a:r>
            <a:r>
              <a:rPr lang="en-US" dirty="0">
                <a:solidFill>
                  <a:srgbClr val="FF0000"/>
                </a:solidFill>
              </a:rPr>
              <a:t>: </a:t>
            </a:r>
            <a:r>
              <a:rPr lang="en-US" dirty="0" err="1"/>
              <a:t>Conjuga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verbos</a:t>
            </a:r>
            <a:r>
              <a:rPr lang="en-US" dirty="0"/>
              <a:t> de </a:t>
            </a:r>
            <a:r>
              <a:rPr lang="en-US" dirty="0" err="1"/>
              <a:t>cambio</a:t>
            </a:r>
            <a:r>
              <a:rPr lang="en-US" dirty="0"/>
              <a:t> radical.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Volver</a:t>
            </a:r>
            <a:r>
              <a:rPr lang="en-US" dirty="0"/>
              <a:t> </a:t>
            </a:r>
            <a:r>
              <a:rPr lang="en-US" i="1" dirty="0"/>
              <a:t>(to return somewhere)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Empezar</a:t>
            </a:r>
            <a:r>
              <a:rPr lang="en-US" dirty="0"/>
              <a:t> </a:t>
            </a:r>
            <a:r>
              <a:rPr lang="en-US" i="1" dirty="0"/>
              <a:t>(to begin)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Poder</a:t>
            </a:r>
            <a:r>
              <a:rPr lang="en-US" i="1" dirty="0"/>
              <a:t> (to be able to)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Preferir</a:t>
            </a:r>
            <a:r>
              <a:rPr lang="en-US" dirty="0"/>
              <a:t> </a:t>
            </a:r>
            <a:r>
              <a:rPr lang="en-US" i="1" dirty="0"/>
              <a:t>(to prefer)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Devolver</a:t>
            </a:r>
            <a:r>
              <a:rPr lang="en-US" dirty="0"/>
              <a:t> </a:t>
            </a:r>
            <a:r>
              <a:rPr lang="en-US" i="1" dirty="0"/>
              <a:t>(to return something)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Perder</a:t>
            </a:r>
            <a:r>
              <a:rPr lang="en-US" dirty="0"/>
              <a:t> </a:t>
            </a:r>
            <a:r>
              <a:rPr lang="en-US" i="1" dirty="0"/>
              <a:t>(to lose)</a:t>
            </a:r>
            <a:endParaRPr lang="en-US" dirty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85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-76200"/>
            <a:ext cx="9144000" cy="9144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rgbClr val="FF0000"/>
                </a:solidFill>
              </a:rPr>
              <a:t>Actividad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579437"/>
            <a:ext cx="85344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Mirar el video JAI ALAI DOCUMENTARY </a:t>
            </a:r>
            <a:r>
              <a:rPr lang="en-US" smtClean="0">
                <a:hlinkClick r:id="rId2"/>
              </a:rPr>
              <a:t>https://www.youtube.com/watch?v=Bo4L83VQjPM</a:t>
            </a:r>
            <a:endParaRPr lang="en-US" smtClean="0"/>
          </a:p>
          <a:p>
            <a:endParaRPr lang="en-US" smtClean="0"/>
          </a:p>
          <a:p>
            <a:r>
              <a:rPr lang="en-US" smtClean="0"/>
              <a:t> 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3" t="22019" r="18926" b="25012"/>
          <a:stretch/>
        </p:blipFill>
        <p:spPr bwMode="auto">
          <a:xfrm>
            <a:off x="247934" y="2781300"/>
            <a:ext cx="8743666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8200" y="1752600"/>
            <a:ext cx="76962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rgbClr val="FF0000"/>
                </a:solidFill>
              </a:rPr>
              <a:t>Repaso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Lectura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863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914400"/>
            <a:ext cx="9067800" cy="5181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Copy and completa con la forma correcta del verbo.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¿A qué hora _______ tus hijos? </a:t>
            </a:r>
            <a:r>
              <a:rPr lang="en-US" i="1" smtClean="0"/>
              <a:t>(volver)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Yo ________ el partido de individuales. </a:t>
            </a:r>
            <a:r>
              <a:rPr lang="en-US" i="1" smtClean="0"/>
              <a:t>(perder)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Martin y yo __________ mirar un partido de beisbol en el estadio y no en la tele. </a:t>
            </a:r>
            <a:r>
              <a:rPr lang="en-US" i="1" smtClean="0"/>
              <a:t>(preferir)</a:t>
            </a:r>
            <a:endParaRPr lang="en-US" smtClean="0"/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Pedro ________ el balon y su amigo ensesta. </a:t>
            </a:r>
            <a:r>
              <a:rPr lang="en-US" i="1" smtClean="0"/>
              <a:t>(devolver)</a:t>
            </a:r>
            <a:endParaRPr lang="en-US" smtClean="0"/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¡Tú ________ a jugar a las seis de la mañana! </a:t>
            </a:r>
            <a:r>
              <a:rPr lang="en-US" i="1" smtClean="0"/>
              <a:t>(empezar)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Hector y Maria no ________ jugar en el mismo equipo. </a:t>
            </a:r>
            <a:r>
              <a:rPr lang="en-US" i="1" smtClean="0"/>
              <a:t>(poder)</a:t>
            </a:r>
            <a:endParaRPr lang="en-US" smtClean="0"/>
          </a:p>
          <a:p>
            <a:pPr marL="514350" indent="-514350">
              <a:buFont typeface="+mj-lt"/>
              <a:buAutoNum type="arabicPeriod"/>
            </a:pPr>
            <a:endParaRPr lang="en-US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521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>
                <a:solidFill>
                  <a:srgbClr val="FF0000"/>
                </a:solidFill>
              </a:rPr>
              <a:t># 60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686800" cy="60960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Completa</a:t>
            </a:r>
            <a:r>
              <a:rPr lang="en-US" dirty="0"/>
              <a:t> la </a:t>
            </a:r>
            <a:r>
              <a:rPr lang="en-US" dirty="0" err="1"/>
              <a:t>hoja</a:t>
            </a:r>
            <a:r>
              <a:rPr lang="en-US" dirty="0"/>
              <a:t> REPASO DEL CAPITULO 5</a:t>
            </a:r>
          </a:p>
          <a:p>
            <a:r>
              <a:rPr lang="en-US" dirty="0"/>
              <a:t>EXAMEN: </a:t>
            </a:r>
            <a:r>
              <a:rPr lang="en-US" dirty="0" err="1"/>
              <a:t>Capitulo</a:t>
            </a:r>
            <a:r>
              <a:rPr lang="en-US" dirty="0"/>
              <a:t> 5  on MONDAY!!!</a:t>
            </a:r>
          </a:p>
          <a:p>
            <a:pPr lvl="1"/>
            <a:r>
              <a:rPr lang="en-US" dirty="0"/>
              <a:t>Study</a:t>
            </a:r>
          </a:p>
          <a:p>
            <a:pPr lvl="2"/>
            <a:r>
              <a:rPr lang="en-US" dirty="0"/>
              <a:t>Sports Vocabulary</a:t>
            </a:r>
          </a:p>
          <a:p>
            <a:pPr lvl="3"/>
            <a:r>
              <a:rPr lang="en-US" dirty="0" err="1"/>
              <a:t>Futbol</a:t>
            </a:r>
            <a:endParaRPr lang="en-US" dirty="0"/>
          </a:p>
          <a:p>
            <a:pPr lvl="3"/>
            <a:r>
              <a:rPr lang="en-US" dirty="0" err="1"/>
              <a:t>Baloncesto</a:t>
            </a:r>
            <a:r>
              <a:rPr lang="en-US" dirty="0"/>
              <a:t>/</a:t>
            </a:r>
            <a:r>
              <a:rPr lang="en-US" dirty="0" err="1"/>
              <a:t>Basquetbol</a:t>
            </a:r>
            <a:endParaRPr lang="en-US" dirty="0"/>
          </a:p>
          <a:p>
            <a:pPr lvl="3"/>
            <a:r>
              <a:rPr lang="en-US" dirty="0" err="1"/>
              <a:t>Beisbol</a:t>
            </a:r>
            <a:endParaRPr lang="en-US" dirty="0"/>
          </a:p>
          <a:p>
            <a:pPr lvl="3"/>
            <a:r>
              <a:rPr lang="en-US" dirty="0" err="1"/>
              <a:t>Tenis</a:t>
            </a:r>
            <a:endParaRPr lang="en-US" dirty="0"/>
          </a:p>
          <a:p>
            <a:pPr lvl="2"/>
            <a:r>
              <a:rPr lang="en-US" dirty="0"/>
              <a:t>STEM-Changing verbs</a:t>
            </a:r>
          </a:p>
          <a:p>
            <a:pPr lvl="3"/>
            <a:r>
              <a:rPr lang="en-US" dirty="0"/>
              <a:t>E</a:t>
            </a:r>
            <a:r>
              <a:rPr lang="en-US" dirty="0">
                <a:sym typeface="Wingdings" panose="05000000000000000000" pitchFamily="2" charset="2"/>
              </a:rPr>
              <a:t> IE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O UE</a:t>
            </a:r>
            <a:endParaRPr lang="en-US" dirty="0"/>
          </a:p>
          <a:p>
            <a:pPr lvl="2"/>
            <a:r>
              <a:rPr lang="en-US" dirty="0"/>
              <a:t>Verbs with Reflexive Pronouns ME &amp; TE</a:t>
            </a:r>
          </a:p>
          <a:p>
            <a:pPr lvl="3"/>
            <a:r>
              <a:rPr lang="en-US" dirty="0" err="1"/>
              <a:t>Gustar</a:t>
            </a:r>
            <a:endParaRPr lang="en-US" dirty="0"/>
          </a:p>
          <a:p>
            <a:pPr lvl="3"/>
            <a:r>
              <a:rPr lang="en-US" dirty="0" err="1"/>
              <a:t>Interesar</a:t>
            </a:r>
            <a:endParaRPr lang="en-US" dirty="0"/>
          </a:p>
          <a:p>
            <a:pPr lvl="3"/>
            <a:r>
              <a:rPr lang="en-US" dirty="0" err="1"/>
              <a:t>Aburrir</a:t>
            </a:r>
            <a:endParaRPr lang="en-US" dirty="0"/>
          </a:p>
          <a:p>
            <a:pPr lvl="2"/>
            <a:r>
              <a:rPr lang="en-US" dirty="0"/>
              <a:t>Readings:</a:t>
            </a:r>
          </a:p>
          <a:p>
            <a:pPr lvl="3"/>
            <a:r>
              <a:rPr lang="en-US" i="1" dirty="0"/>
              <a:t>Los </a:t>
            </a:r>
            <a:r>
              <a:rPr lang="en-US" i="1" dirty="0" err="1"/>
              <a:t>deportes</a:t>
            </a:r>
            <a:r>
              <a:rPr lang="en-US" i="1" dirty="0"/>
              <a:t> de </a:t>
            </a:r>
            <a:r>
              <a:rPr lang="en-US" i="1" dirty="0" err="1"/>
              <a:t>equipo</a:t>
            </a:r>
            <a:endParaRPr lang="en-US" i="1" dirty="0"/>
          </a:p>
          <a:p>
            <a:pPr lvl="3"/>
            <a:r>
              <a:rPr lang="en-US" i="1" dirty="0"/>
              <a:t>Roberto Clemente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19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231</Words>
  <Application>Microsoft Office PowerPoint</Application>
  <PresentationFormat>On-screen Show (4:3)</PresentationFormat>
  <Paragraphs>42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1_Office Theme</vt:lpstr>
      <vt:lpstr>Me llamo __________ clase 701 la fecha es el 25 de abril del 2017</vt:lpstr>
      <vt:lpstr>PowerPoint Presentation</vt:lpstr>
      <vt:lpstr>PowerPoint Presentation</vt:lpstr>
      <vt:lpstr>Tarea # 60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701 la fecha es el 25 de abril del 2017</dc:title>
  <dc:creator>Helen Zumaeta</dc:creator>
  <cp:lastModifiedBy>Helen Zumaeta</cp:lastModifiedBy>
  <cp:revision>2</cp:revision>
  <dcterms:created xsi:type="dcterms:W3CDTF">2017-04-25T20:06:13Z</dcterms:created>
  <dcterms:modified xsi:type="dcterms:W3CDTF">2017-04-25T20:08:39Z</dcterms:modified>
</cp:coreProperties>
</file>